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85" r:id="rId2"/>
    <p:sldId id="769" r:id="rId3"/>
    <p:sldId id="770" r:id="rId4"/>
    <p:sldId id="771" r:id="rId5"/>
    <p:sldId id="772" r:id="rId6"/>
    <p:sldId id="773" r:id="rId7"/>
    <p:sldId id="774" r:id="rId8"/>
    <p:sldId id="821" r:id="rId9"/>
    <p:sldId id="819" r:id="rId10"/>
    <p:sldId id="820" r:id="rId11"/>
    <p:sldId id="782" r:id="rId12"/>
    <p:sldId id="783" r:id="rId13"/>
    <p:sldId id="766" r:id="rId14"/>
    <p:sldId id="739" r:id="rId15"/>
    <p:sldId id="740" r:id="rId16"/>
    <p:sldId id="741" r:id="rId17"/>
    <p:sldId id="742" r:id="rId18"/>
    <p:sldId id="832" r:id="rId19"/>
    <p:sldId id="834" r:id="rId20"/>
    <p:sldId id="853" r:id="rId21"/>
    <p:sldId id="833" r:id="rId22"/>
    <p:sldId id="743" r:id="rId23"/>
    <p:sldId id="744" r:id="rId24"/>
    <p:sldId id="869" r:id="rId25"/>
    <p:sldId id="845" r:id="rId26"/>
    <p:sldId id="870" r:id="rId27"/>
    <p:sldId id="846" r:id="rId28"/>
    <p:sldId id="758" r:id="rId29"/>
    <p:sldId id="847" r:id="rId30"/>
    <p:sldId id="854" r:id="rId31"/>
    <p:sldId id="759" r:id="rId32"/>
    <p:sldId id="745" r:id="rId33"/>
    <p:sldId id="848" r:id="rId34"/>
    <p:sldId id="888" r:id="rId35"/>
    <p:sldId id="889" r:id="rId36"/>
    <p:sldId id="890" r:id="rId37"/>
    <p:sldId id="891" r:id="rId38"/>
    <p:sldId id="892" r:id="rId39"/>
    <p:sldId id="893" r:id="rId40"/>
    <p:sldId id="894" r:id="rId41"/>
    <p:sldId id="895" r:id="rId42"/>
    <p:sldId id="896" r:id="rId43"/>
    <p:sldId id="897" r:id="rId44"/>
    <p:sldId id="898" r:id="rId45"/>
    <p:sldId id="767" r:id="rId46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FF"/>
    <a:srgbClr val="5F5F5F"/>
    <a:srgbClr val="808080"/>
    <a:srgbClr val="B2B2B2"/>
    <a:srgbClr val="DDDDDD"/>
    <a:srgbClr val="A50021"/>
    <a:srgbClr val="FF66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36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9E91C3-9C70-D144-96C8-A034371881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F89412D-9585-A144-B618-02E869506D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66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4EE8EC06-5F23-FC40-8857-C8544E27EF6C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5B754F9A-DE7D-1F4D-A233-3C57CDADFCC6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45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898525" y="769938"/>
            <a:ext cx="4933950" cy="370046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705350"/>
            <a:ext cx="4927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79598-45C4-4042-A457-F1DD431BC6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7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85CEC-1161-7740-A1A1-62FCFD1242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11243-7BEC-D343-B9F1-D86630B480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49F84-18A4-D243-94C1-B9353B83FA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0533A-2A76-064B-A775-B2E2201133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2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0B556-7BC5-E54B-86D6-7D6FC26B85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BB91-1AF6-294A-876F-0D6B7B0A3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E528F-CB05-C544-8CE3-4ADE9DB905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BB49A-6859-BC43-8B9E-B5056E2E43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8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B48-EE9B-474D-9FA2-D40CCAA285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9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4907A-E0B0-7C43-828F-2A622A9DED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2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340E9D-CAB7-904A-865F-CF0378E0ED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3018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2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4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6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3027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3028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3029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3031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3032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3033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3034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3035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3036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3045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303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3043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9" name="AutoShape 36"/>
          <p:cNvSpPr>
            <a:spLocks noChangeArrowheads="1"/>
          </p:cNvSpPr>
          <p:nvPr/>
        </p:nvSpPr>
        <p:spPr bwMode="auto">
          <a:xfrm>
            <a:off x="5651500" y="191611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hierarchical patterns</a:t>
            </a:r>
          </a:p>
        </p:txBody>
      </p:sp>
      <p:grpSp>
        <p:nvGrpSpPr>
          <p:cNvPr id="43040" name="Group 37"/>
          <p:cNvGrpSpPr>
            <a:grpSpLocks/>
          </p:cNvGrpSpPr>
          <p:nvPr/>
        </p:nvGrpSpPr>
        <p:grpSpPr bwMode="auto">
          <a:xfrm>
            <a:off x="5611813" y="1844675"/>
            <a:ext cx="39687" cy="576263"/>
            <a:chOff x="3470" y="1797"/>
            <a:chExt cx="25" cy="363"/>
          </a:xfrm>
        </p:grpSpPr>
        <p:sp>
          <p:nvSpPr>
            <p:cNvPr id="43041" name="Line 38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39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4053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4055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4056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4057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4058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4059" name="AutoShape 32"/>
          <p:cNvSpPr>
            <a:spLocks noChangeArrowheads="1"/>
          </p:cNvSpPr>
          <p:nvPr/>
        </p:nvSpPr>
        <p:spPr bwMode="auto">
          <a:xfrm rot="-152475">
            <a:off x="250825" y="2997200"/>
            <a:ext cx="3217863" cy="525463"/>
          </a:xfrm>
          <a:prstGeom prst="roundRect">
            <a:avLst>
              <a:gd name="adj" fmla="val 25639"/>
            </a:avLst>
          </a:prstGeom>
          <a:solidFill>
            <a:schemeClr val="bg1"/>
          </a:solidFill>
          <a:ln w="38100">
            <a:solidFill>
              <a:srgbClr val="A5002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GB" i="0">
                <a:solidFill>
                  <a:schemeClr val="tx1"/>
                </a:solidFill>
              </a:rPr>
              <a:t>object-directed actions</a:t>
            </a:r>
          </a:p>
        </p:txBody>
      </p:sp>
      <p:sp>
        <p:nvSpPr>
          <p:cNvPr id="44060" name="AutoShape 33"/>
          <p:cNvSpPr>
            <a:spLocks noChangeArrowheads="1"/>
          </p:cNvSpPr>
          <p:nvPr/>
        </p:nvSpPr>
        <p:spPr bwMode="auto">
          <a:xfrm>
            <a:off x="6842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1" name="AutoShape 34"/>
          <p:cNvSpPr>
            <a:spLocks noChangeArrowheads="1"/>
          </p:cNvSpPr>
          <p:nvPr/>
        </p:nvSpPr>
        <p:spPr bwMode="auto">
          <a:xfrm>
            <a:off x="19796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3276600" y="3429000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3" name="Rectangle 36"/>
          <p:cNvSpPr>
            <a:spLocks noChangeArrowheads="1"/>
          </p:cNvSpPr>
          <p:nvPr/>
        </p:nvSpPr>
        <p:spPr bwMode="auto">
          <a:xfrm>
            <a:off x="250825" y="3386138"/>
            <a:ext cx="426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507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507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507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507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508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508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508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8188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8190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1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2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4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5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6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7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89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8136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8175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8177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8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3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4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5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6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7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76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8137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8163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8165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6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9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0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2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64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8138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8150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815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3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6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7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9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0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2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51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8139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8140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8142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3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6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7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9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1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8133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0184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0186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0239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024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3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5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6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7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8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40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0187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0226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022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9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2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4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5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6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7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8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27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0188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0214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021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7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9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0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1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2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3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15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0189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0201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0203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4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5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6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7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8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9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0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1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2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3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02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0190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0191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0193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4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5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6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7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8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9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0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192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8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0778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1211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1264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126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8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0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1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2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3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65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1212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1251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125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4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5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7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9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0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1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2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3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52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1213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1239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124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2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3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4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5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6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7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8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40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1214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1226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1228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9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0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1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2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3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4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5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6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7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27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1215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1216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1218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19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0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1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2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3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4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5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17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1209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2238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91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9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7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8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300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92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9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8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8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7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8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9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9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40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6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4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5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6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7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41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53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9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2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3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4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42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43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9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0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1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4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2233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2236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56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3264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7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9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1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3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4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5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6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8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65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304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1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2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3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05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6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92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9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8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9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0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3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9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8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3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6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7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8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0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8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9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7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3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4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5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0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3257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3260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Rectangle 2"/>
          <p:cNvSpPr>
            <a:spLocks noChangeArrowheads="1"/>
          </p:cNvSpPr>
          <p:nvPr/>
        </p:nvSpPr>
        <p:spPr bwMode="auto">
          <a:xfrm rot="-60000">
            <a:off x="458788" y="2533650"/>
            <a:ext cx="554037" cy="3603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179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4280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1802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4282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4335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433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8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1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2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3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4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36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4283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4322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43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6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9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0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1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2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3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4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23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4284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4310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431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3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5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6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7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8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9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0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11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4285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4297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4299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0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1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2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3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4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5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6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98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4286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4287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428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0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2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3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4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5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6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88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30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530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535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536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5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530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534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534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530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533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533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3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530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532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532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530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531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531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1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altLang="ja-JP" i="0" dirty="0"/>
              <a:t>t 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632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6327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632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638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63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8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633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636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637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7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633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635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635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5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633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634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63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4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633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633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633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3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038600" y="2362200"/>
            <a:ext cx="5105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349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3495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350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50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4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4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4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50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3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3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2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1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3496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3498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5848" name="AutoShape 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goal</a:t>
            </a:r>
            <a:r>
              <a:rPr lang="en-GB" altLang="ja-JP" i="0" dirty="0"/>
              <a:t>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4519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4530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83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85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6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8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9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0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1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2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84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31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70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72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5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1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32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58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60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1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2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3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9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33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45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4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9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0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1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46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34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35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37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8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6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4520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4522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27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8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554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759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554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559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560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9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554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558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558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8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554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557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557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554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556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556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6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554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555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555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5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</a:t>
            </a:r>
            <a:endParaRPr lang="en-GB" i="0" dirty="0"/>
          </a:p>
        </p:txBody>
      </p:sp>
      <p:sp>
        <p:nvSpPr>
          <p:cNvPr id="6656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6566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6568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6621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662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4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7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8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9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30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22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6569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6608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6610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2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3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6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7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8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9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0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09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6570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6596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659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9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0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1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2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3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4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5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6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7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97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6571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6583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6585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6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7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8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9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0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1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2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3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4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5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84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6572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6573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6575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6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7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8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9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0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1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2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74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&lt;= you most recently encountered the object at that location</a:t>
            </a: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3:</a:t>
            </a:r>
            <a:r>
              <a:rPr lang="en-GB" i="0"/>
              <a:t>  one can</a:t>
            </a:r>
            <a:r>
              <a:rPr lang="en-GB" altLang="ja-JP" i="0"/>
              <a:t>’t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4: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5: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590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7592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7645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7647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8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0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1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2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3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4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46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7593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7632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7634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9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0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1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2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3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4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33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7594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7620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762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3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6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7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8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9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0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21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7595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7607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76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0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3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4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5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6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7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8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9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08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7597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7599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0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3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4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5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6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598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11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3348038" y="333375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13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2" r="-140" b="75389"/>
          <a:stretch>
            <a:fillRect/>
          </a:stretch>
        </p:blipFill>
        <p:spPr bwMode="auto">
          <a:xfrm>
            <a:off x="5651500" y="404813"/>
            <a:ext cx="1196975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5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4936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9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5960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pic>
        <p:nvPicPr>
          <p:cNvPr id="125961" name="Picture 12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107950" y="260350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2" name="Picture 14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43221"/>
          <a:stretch>
            <a:fillRect/>
          </a:stretch>
        </p:blipFill>
        <p:spPr bwMode="auto">
          <a:xfrm>
            <a:off x="6084888" y="188913"/>
            <a:ext cx="1281112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5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6986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0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1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6882" name="AutoShape 1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6883" name="AutoShape 20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8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9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8011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2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29033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00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13005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altLang="ja-JP" i="0" dirty="0"/>
              <a:t>t 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5:</a:t>
            </a:r>
            <a:r>
              <a:rPr lang="en-GB" i="0" dirty="0" smtClean="0"/>
              <a:t> </a:t>
            </a:r>
            <a:r>
              <a:rPr lang="en-GB" i="0" dirty="0"/>
              <a:t>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005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0054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0056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0109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0111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2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5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6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7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8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110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0057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0096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0098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0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3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4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5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6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7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8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97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0058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0084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008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7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0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1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2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3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4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5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85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0059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0071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007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4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7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8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9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0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1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2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3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72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0060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0061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0063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4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7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8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9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0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62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4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i="0" dirty="0"/>
              <a:t>t 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</a:t>
            </a:r>
            <a:r>
              <a:rPr lang="en-GB" i="0" u="sng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4: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/>
              <a:t>Principle </a:t>
            </a:r>
            <a:r>
              <a:rPr lang="en-GB" i="0" u="sng" dirty="0" smtClean="0"/>
              <a:t>5:</a:t>
            </a:r>
            <a:r>
              <a:rPr lang="en-GB" i="0" dirty="0" smtClean="0"/>
              <a:t> </a:t>
            </a:r>
            <a:r>
              <a:rPr lang="en-GB" i="0" dirty="0"/>
              <a:t>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107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07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108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113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113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3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108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112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112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2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108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110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111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1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108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109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109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9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108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108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108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8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8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4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32105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6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5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 smtClean="0"/>
              <a:t/>
            </a:r>
            <a:br>
              <a:rPr lang="en-GB" i="0" u="sng" dirty="0" smtClean="0"/>
            </a:br>
            <a:r>
              <a:rPr lang="en-GB" i="0" u="sng" dirty="0" smtClean="0"/>
              <a:t/>
            </a:r>
            <a:br>
              <a:rPr lang="en-GB" i="0" u="sng" dirty="0" smtClean="0"/>
            </a:br>
            <a:endParaRPr lang="en-GB" i="0" dirty="0"/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</a:t>
            </a:r>
            <a:r>
              <a:rPr lang="en-GB" i="0" u="sng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4:</a:t>
            </a:r>
            <a:r>
              <a:rPr lang="en-GB" i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8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9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5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7906" name="Rectangle 19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7907" name="AutoShape 20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7908" name="AutoShape 21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7909" name="AutoShape 22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9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8931" name="Rectangle 20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8932" name="AutoShape 21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8933" name="AutoShape 22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8934" name="AutoShape 23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3995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9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3995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996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996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3996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0979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0980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0981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0983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0984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0985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0986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098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098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0989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90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0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2003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2004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2005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6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2007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2012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2017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8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2013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2014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2015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6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25254</TotalTime>
  <Words>3058</Words>
  <Application>Microsoft Macintosh PowerPoint</Application>
  <PresentationFormat>On-screen Show (4:3)</PresentationFormat>
  <Paragraphs>395</Paragraphs>
  <Slides>45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Myriad Web</vt:lpstr>
      <vt:lpstr>ＭＳ Ｐゴシック</vt:lpstr>
      <vt:lpstr>Arial</vt:lpstr>
      <vt:lpstr>Ipa-sams Uclphon1 SILSophiaL</vt:lpstr>
      <vt:lpstr>Times New Roman</vt:lpstr>
      <vt:lpstr>Symbol</vt:lpstr>
      <vt:lpstr>Default Design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theory of mind</dc:title>
  <dc:subject/>
  <dc:creator>steve</dc:creator>
  <cp:keywords/>
  <dc:description/>
  <cp:lastModifiedBy>stev e</cp:lastModifiedBy>
  <cp:revision>876</cp:revision>
  <cp:lastPrinted>2010-11-18T15:08:20Z</cp:lastPrinted>
  <dcterms:created xsi:type="dcterms:W3CDTF">2010-11-18T13:50:24Z</dcterms:created>
  <dcterms:modified xsi:type="dcterms:W3CDTF">2011-10-11T19:36:52Z</dcterms:modified>
  <cp:category/>
</cp:coreProperties>
</file>